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58" r:id="rId3"/>
    <p:sldId id="266" r:id="rId4"/>
    <p:sldId id="290" r:id="rId5"/>
    <p:sldId id="267" r:id="rId6"/>
    <p:sldId id="259" r:id="rId7"/>
    <p:sldId id="272" r:id="rId8"/>
    <p:sldId id="274" r:id="rId9"/>
    <p:sldId id="270" r:id="rId10"/>
    <p:sldId id="260" r:id="rId11"/>
    <p:sldId id="273" r:id="rId12"/>
    <p:sldId id="269" r:id="rId13"/>
    <p:sldId id="279" r:id="rId14"/>
    <p:sldId id="282" r:id="rId15"/>
    <p:sldId id="281" r:id="rId16"/>
    <p:sldId id="280" r:id="rId17"/>
    <p:sldId id="275" r:id="rId18"/>
    <p:sldId id="289" r:id="rId19"/>
    <p:sldId id="284" r:id="rId20"/>
    <p:sldId id="268" r:id="rId21"/>
    <p:sldId id="276" r:id="rId22"/>
    <p:sldId id="288" r:id="rId23"/>
    <p:sldId id="291" r:id="rId24"/>
    <p:sldId id="286" r:id="rId25"/>
    <p:sldId id="287" r:id="rId26"/>
    <p:sldId id="271" r:id="rId27"/>
    <p:sldId id="278" r:id="rId28"/>
    <p:sldId id="262" r:id="rId29"/>
    <p:sldId id="263" r:id="rId30"/>
    <p:sldId id="264" r:id="rId31"/>
  </p:sldIdLst>
  <p:sldSz cx="9144000" cy="5143500" type="screen16x9"/>
  <p:notesSz cx="6858000" cy="9144000"/>
  <p:embeddedFontLst>
    <p:embeddedFont>
      <p:font typeface="나눔고딕" charset="-127"/>
      <p:regular r:id="rId32"/>
      <p:bold r:id="rId33"/>
    </p:embeddedFont>
    <p:embeddedFont>
      <p:font typeface="맑은 고딕" pitchFamily="50" charset="-127"/>
      <p:regular r:id="rId34"/>
      <p:bold r:id="rId35"/>
    </p:embeddedFont>
    <p:embeddedFont>
      <p:font typeface="나눔고딕 ExtraBold" charset="-127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C5B"/>
    <a:srgbClr val="507C5F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4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03648" y="1410911"/>
            <a:ext cx="518457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atin typeface="THE정고딕140" pitchFamily="18" charset="-127"/>
                <a:ea typeface="THE정고딕110" pitchFamily="18" charset="-127"/>
              </a:rPr>
              <a:t>자율주행을 이용한 책 분류 로봇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39752" y="2004397"/>
            <a:ext cx="446449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2078727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Team : the white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112" y="4011910"/>
            <a:ext cx="3312368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팀장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박주언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팀원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err="1" smtClean="0">
                <a:latin typeface="THE정고딕110" pitchFamily="18" charset="-127"/>
                <a:ea typeface="THE정고딕110" pitchFamily="18" charset="-127"/>
              </a:rPr>
              <a:t>김장겸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여재영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윤상민</a:t>
            </a:r>
            <a:endParaRPr lang="ko-KR" altLang="en-US" sz="1400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752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8224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23767"/>
            <a:ext cx="3091824" cy="3982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3558"/>
            <a:ext cx="3091824" cy="3976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16675"/>
            <a:ext cx="2139702" cy="12371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86758"/>
            <a:ext cx="1992864" cy="1494648"/>
          </a:xfrm>
          <a:prstGeom prst="rect">
            <a:avLst/>
          </a:prstGeom>
        </p:spPr>
      </p:pic>
      <p:cxnSp>
        <p:nvCxnSpPr>
          <p:cNvPr id="19" name="구부러진 연결선 18"/>
          <p:cNvCxnSpPr>
            <a:endCxn id="16" idx="1"/>
          </p:cNvCxnSpPr>
          <p:nvPr/>
        </p:nvCxnSpPr>
        <p:spPr>
          <a:xfrm>
            <a:off x="2555776" y="1419622"/>
            <a:ext cx="1656184" cy="515611"/>
          </a:xfrm>
          <a:prstGeom prst="curvedConnector3">
            <a:avLst>
              <a:gd name="adj1" fmla="val 50000"/>
            </a:avLst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/>
          <p:nvPr/>
        </p:nvCxnSpPr>
        <p:spPr>
          <a:xfrm>
            <a:off x="1619672" y="1851670"/>
            <a:ext cx="3168352" cy="1782412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11960" y="249974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Ydlidar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x2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7984" y="4227934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Lsm-303(IMU)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18171" r="15764" b="32114"/>
          <a:stretch/>
        </p:blipFill>
        <p:spPr>
          <a:xfrm>
            <a:off x="6835032" y="2620574"/>
            <a:ext cx="2029968" cy="11033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876256" y="384814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Map(Cartographer)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cxnSp>
        <p:nvCxnSpPr>
          <p:cNvPr id="43" name="구부러진 연결선 42"/>
          <p:cNvCxnSpPr>
            <a:endCxn id="39" idx="1"/>
          </p:cNvCxnSpPr>
          <p:nvPr/>
        </p:nvCxnSpPr>
        <p:spPr>
          <a:xfrm flipV="1">
            <a:off x="6084168" y="3172226"/>
            <a:ext cx="750864" cy="461856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>
            <a:stCxn id="16" idx="3"/>
            <a:endCxn id="39" idx="0"/>
          </p:cNvCxnSpPr>
          <p:nvPr/>
        </p:nvCxnSpPr>
        <p:spPr>
          <a:xfrm>
            <a:off x="6351662" y="1935233"/>
            <a:ext cx="1498354" cy="685341"/>
          </a:xfrm>
          <a:prstGeom prst="curvedConnector2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자율 주행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9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331640" y="1563638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Map</a:t>
            </a:r>
            <a:r>
              <a:rPr lang="ko-KR" altLang="en-US" sz="1400" dirty="0" smtClean="0">
                <a:solidFill>
                  <a:schemeClr val="tx1"/>
                </a:solidFill>
              </a:rPr>
              <a:t>생성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707904" y="1563638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Map size</a:t>
            </a:r>
            <a:r>
              <a:rPr lang="ko-KR" altLang="en-US" sz="1400" dirty="0" smtClean="0">
                <a:solidFill>
                  <a:schemeClr val="tx1"/>
                </a:solidFill>
              </a:rPr>
              <a:t>변경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압축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12160" y="1563638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좌표 생성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331640" y="2859782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자율 주행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07904" y="2859782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</a:t>
            </a:r>
            <a:r>
              <a:rPr lang="en-US" altLang="ko-KR" sz="1400" dirty="0">
                <a:solidFill>
                  <a:schemeClr val="tx1"/>
                </a:solidFill>
              </a:rPr>
              <a:t>*</a:t>
            </a:r>
            <a:r>
              <a:rPr lang="ko-KR" altLang="en-US" sz="1400" dirty="0">
                <a:solidFill>
                  <a:schemeClr val="tx1"/>
                </a:solidFill>
              </a:rPr>
              <a:t>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최단 경로 </a:t>
            </a:r>
            <a:r>
              <a:rPr lang="ko-KR" altLang="en-US" sz="1400" dirty="0" smtClean="0">
                <a:solidFill>
                  <a:schemeClr val="tx1"/>
                </a:solidFill>
              </a:rPr>
              <a:t>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940152" y="2859782"/>
            <a:ext cx="1584176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 smtClean="0">
                <a:solidFill>
                  <a:schemeClr val="tx1"/>
                </a:solidFill>
              </a:rPr>
              <a:t>좌표값을</a:t>
            </a:r>
            <a:r>
              <a:rPr lang="ko-KR" altLang="en-US" sz="1300" dirty="0" smtClean="0">
                <a:solidFill>
                  <a:schemeClr val="tx1"/>
                </a:solidFill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</a:rPr>
              <a:t>Map</a:t>
            </a:r>
            <a:r>
              <a:rPr lang="ko-KR" altLang="en-US" sz="1300" dirty="0" smtClean="0">
                <a:solidFill>
                  <a:schemeClr val="tx1"/>
                </a:solidFill>
              </a:rPr>
              <a:t>에 맞게 변경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2" idx="6"/>
            <a:endCxn id="13" idx="2"/>
          </p:cNvCxnSpPr>
          <p:nvPr/>
        </p:nvCxnSpPr>
        <p:spPr>
          <a:xfrm>
            <a:off x="2771800" y="1995686"/>
            <a:ext cx="936104" cy="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3" idx="6"/>
            <a:endCxn id="14" idx="2"/>
          </p:cNvCxnSpPr>
          <p:nvPr/>
        </p:nvCxnSpPr>
        <p:spPr>
          <a:xfrm>
            <a:off x="5148064" y="1995686"/>
            <a:ext cx="864096" cy="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2"/>
            <a:endCxn id="16" idx="6"/>
          </p:cNvCxnSpPr>
          <p:nvPr/>
        </p:nvCxnSpPr>
        <p:spPr>
          <a:xfrm flipH="1">
            <a:off x="5148064" y="3291830"/>
            <a:ext cx="792088" cy="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6" idx="2"/>
            <a:endCxn id="15" idx="6"/>
          </p:cNvCxnSpPr>
          <p:nvPr/>
        </p:nvCxnSpPr>
        <p:spPr>
          <a:xfrm flipH="1">
            <a:off x="2771800" y="3291830"/>
            <a:ext cx="936104" cy="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>
            <a:stCxn id="14" idx="6"/>
            <a:endCxn id="18" idx="6"/>
          </p:cNvCxnSpPr>
          <p:nvPr/>
        </p:nvCxnSpPr>
        <p:spPr>
          <a:xfrm>
            <a:off x="7452320" y="1995686"/>
            <a:ext cx="72008" cy="1296144"/>
          </a:xfrm>
          <a:prstGeom prst="curvedConnector3">
            <a:avLst>
              <a:gd name="adj1" fmla="val 1077791"/>
            </a:avLst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6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Map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생</a:t>
            </a:r>
            <a:r>
              <a:rPr lang="ko-KR" altLang="en-US" sz="1400" spc="-150" dirty="0">
                <a:latin typeface="THE정고딕140" pitchFamily="18" charset="-127"/>
                <a:ea typeface="THE정고딕140" pitchFamily="18" charset="-127"/>
              </a:rPr>
              <a:t>성</a:t>
            </a: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1561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ake_a_ma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9" t="15555" r="12500" b="41134"/>
          <a:stretch/>
        </p:blipFill>
        <p:spPr>
          <a:xfrm>
            <a:off x="4139952" y="1195203"/>
            <a:ext cx="4221088" cy="304112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hch08\Desktop\6_purelocaization_191212\Screenshot from 2019-12-11 17-22-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0" t="36168" r="36085" b="23223"/>
          <a:stretch/>
        </p:blipFill>
        <p:spPr bwMode="auto">
          <a:xfrm>
            <a:off x="1115616" y="1195203"/>
            <a:ext cx="2088232" cy="30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3434569" y="2523741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78388" y="3795886"/>
            <a:ext cx="24619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1520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Map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압축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111561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10801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A*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최단경로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38536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03648" y="1191815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MAP SETTING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05514" y="1191814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EXPECTATION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64092" y="1191813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RESULT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71804" y="3651870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거쳐간 </a:t>
            </a:r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NODE :  15EA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32192" y="3651870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거쳐간 </a:t>
            </a:r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NODE :  11EA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050" name="Picture 2" descr="C:\Users\hch08\Desktop\Screenshot from 2019-12-12 11-11-2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2" t="23221" r="27777" b="58140"/>
          <a:stretch/>
        </p:blipFill>
        <p:spPr bwMode="auto">
          <a:xfrm>
            <a:off x="3779912" y="1605642"/>
            <a:ext cx="1903896" cy="191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ch08\Desktop\Screenshot from 2019-12-12 11-06-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t="60078" r="86344" b="21490"/>
          <a:stretch/>
        </p:blipFill>
        <p:spPr bwMode="auto">
          <a:xfrm>
            <a:off x="1270120" y="1626880"/>
            <a:ext cx="1884560" cy="189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Screenshot from 2019-12-12 11-07-1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23221" r="86420" b="58432"/>
          <a:stretch/>
        </p:blipFill>
        <p:spPr bwMode="auto">
          <a:xfrm>
            <a:off x="6372200" y="1635646"/>
            <a:ext cx="1856284" cy="188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4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1561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to_driv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3"/>
            <a:ext cx="727280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2.3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촬영 부분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8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2.4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책 분류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45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574"/>
            <a:ext cx="6991469" cy="24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123553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3484" y="1963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2283718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9752" y="2573491"/>
            <a:ext cx="360040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기계 설명</a:t>
            </a:r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 j e t    b o t )</a:t>
            </a: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자율 주행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촬영 부분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책 분류 시스템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3484" y="34674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9752" y="378743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9752" y="4083918"/>
            <a:ext cx="3600400" cy="5078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프로젝트의 장점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활용방안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Q   n  A</a:t>
            </a:r>
            <a:endParaRPr lang="ko-KR" altLang="en-US" sz="9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활</a:t>
              </a:r>
              <a:r>
                <a:rPr lang="ko-KR" altLang="en-US" spc="-15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용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30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THE정고딕110" pitchFamily="18" charset="-127"/>
                <a:ea typeface="THE정고딕110" pitchFamily="18" charset="-127"/>
              </a:rPr>
              <a:t>프로젝트 장점</a:t>
            </a:r>
            <a:endParaRPr lang="ko-KR" altLang="en-US" sz="1600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3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사람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VS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기계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2105442" y="9976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1979712" y="1131590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80937" y="1563638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3" name="Picture 3" descr="C:\Users\hch08\Desktop\19763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915566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ch08\Desktop\ti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22" y="3499388"/>
            <a:ext cx="1296143" cy="12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ch08\Desktop\huma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62" y="3418911"/>
            <a:ext cx="1421612" cy="14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hch08\Desktop\bagofmoney_dollar_439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14" y="3609720"/>
            <a:ext cx="1044116" cy="10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hch08\Desktop\an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90" y="3820625"/>
            <a:ext cx="653668" cy="65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hch08\Desktop\an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43" y="3820625"/>
            <a:ext cx="653668" cy="65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오른쪽 화살표 21"/>
          <p:cNvSpPr/>
          <p:nvPr/>
        </p:nvSpPr>
        <p:spPr>
          <a:xfrm rot="5400000">
            <a:off x="7448087" y="3935669"/>
            <a:ext cx="1008112" cy="4405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4354835" y="2644899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4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활용 방안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050" name="Picture 2" descr="C:\Users\hch08\Desktop\alad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35646"/>
            <a:ext cx="1930970" cy="19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ch08\Desktop\교보문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1635646"/>
            <a:ext cx="2844316" cy="20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도서고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3564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서점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도서관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2105442" y="9976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9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음</a:t>
            </a:r>
            <a:r>
              <a:rPr lang="ko-KR" altLang="en-US" sz="2000" spc="-150" dirty="0">
                <a:latin typeface="THE정고딕140" pitchFamily="18" charset="-127"/>
                <a:ea typeface="THE정고딕140" pitchFamily="18" charset="-127"/>
              </a:rPr>
              <a:t>반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물류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2105442" y="9976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hch08\Desktop\음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28" y="185167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ch08\Desktop\물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428" y="170765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QnA</a:t>
            </a:r>
            <a:endParaRPr lang="en-US" altLang="ko-KR" sz="7200" spc="-300" dirty="0" smtClean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1720" y="1779662"/>
            <a:ext cx="4608512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      밑에는</a:t>
            </a:r>
            <a:endParaRPr lang="en-US" altLang="ko-KR" sz="4800" dirty="0" smtClean="0">
              <a:latin typeface="THE정고딕110" pitchFamily="18" charset="-127"/>
              <a:ea typeface="THE정고딕110" pitchFamily="18" charset="-127"/>
            </a:endParaRPr>
          </a:p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임시 사용 자료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Open </a:t>
            </a:r>
            <a:r>
              <a:rPr lang="en-US" altLang="ko-KR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Cv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A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B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C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d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400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E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F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G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h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콘텐츠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972204" y="1917019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A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B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한 명의 한식 전문 요리사와 방송인이 팀을 이뤄 </a:t>
            </a:r>
            <a:endParaRPr lang="en-US" altLang="ko-KR" sz="16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옛 문헌에 나온 전통 음식</a:t>
            </a:r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을 재현하고 대결하는 </a:t>
            </a:r>
            <a:r>
              <a:rPr lang="ko-KR" altLang="en-US" sz="1600" spc="-150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endParaRPr lang="ko-KR" altLang="en-US" sz="1600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419872" y="1533842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418442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목표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4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QnA</a:t>
            </a:r>
            <a:endParaRPr lang="en-US" altLang="ko-KR" sz="7200" spc="-300" dirty="0" smtClean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6" y="3028463"/>
            <a:ext cx="106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34" y="2954407"/>
            <a:ext cx="1360611" cy="13606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25"/>
          <a:stretch/>
        </p:blipFill>
        <p:spPr>
          <a:xfrm>
            <a:off x="2683973" y="2953209"/>
            <a:ext cx="1261154" cy="12340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892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간략화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446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핵심화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935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이미지화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19764" y="2221477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283718"/>
              <a:ext cx="2088232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기획의도</a:t>
              </a:r>
              <a:endParaRPr lang="ko-KR" altLang="en-US" sz="2800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3887" y="906274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 요 </a:t>
            </a:r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pc="-15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</a:t>
            </a:r>
            <a:r>
              <a:rPr lang="ko-KR" altLang="en-US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발 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목적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99592" y="1851670"/>
            <a:ext cx="7344818" cy="230425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대규모 서점 및 도서관에서 책을 정리하는 일은 많은 인적자원과 시간을 소비하는 작업입니다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본 프로젝트는 </a:t>
            </a:r>
            <a:r>
              <a:rPr lang="ko-KR" altLang="en-US" sz="1200" dirty="0" err="1">
                <a:solidFill>
                  <a:schemeClr val="tx1"/>
                </a:solidFill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</a:rPr>
              <a:t> 및 자율 주행 기술을 활용하여 이러한 작업을 도와줄 수 있는 로봇을 개발하면 어떨까 하는 아이디어에서 출발했습니다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본 프로젝트는 많은 인적 자원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등을 절약할 수 있으며 책장이나 선반에 책을 인식해서 비교하는 것과 같이 비슷한 작업에서 연동시켜 응용해 사용이 가능합니다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72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138811" y="3508996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5434" y="4227934"/>
            <a:ext cx="734696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모두 파악하는데 많은 시간 소모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71550"/>
            <a:ext cx="5832648" cy="25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39752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자율 주행을 이용한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자동 탐색</a:t>
            </a:r>
            <a:endParaRPr lang="ko-KR" altLang="en-US" sz="1200" spc="-15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3995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139952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이미지 인식으로 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책  분류 </a:t>
            </a:r>
            <a:endParaRPr lang="en-US" altLang="ko-KR" sz="1200" spc="-15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99992" y="1440440"/>
            <a:ext cx="576064" cy="129389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6056" y="1437390"/>
            <a:ext cx="936104" cy="305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8144" y="1245902"/>
            <a:ext cx="18002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많은 시간을 단축</a:t>
            </a:r>
            <a:endParaRPr lang="ko-KR" altLang="en-US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설명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5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기계 설명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8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23767"/>
            <a:ext cx="3091824" cy="39825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37" y="1095028"/>
            <a:ext cx="2016224" cy="15526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50" y="2931790"/>
            <a:ext cx="2088232" cy="16169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34" y="1048387"/>
            <a:ext cx="1645915" cy="1645915"/>
          </a:xfrm>
          <a:prstGeom prst="rect">
            <a:avLst/>
          </a:prstGeom>
        </p:spPr>
      </p:pic>
      <p:cxnSp>
        <p:nvCxnSpPr>
          <p:cNvPr id="8" name="구부러진 연결선 7"/>
          <p:cNvCxnSpPr/>
          <p:nvPr/>
        </p:nvCxnSpPr>
        <p:spPr>
          <a:xfrm flipV="1">
            <a:off x="2051720" y="1707655"/>
            <a:ext cx="2520280" cy="360039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endCxn id="2" idx="1"/>
          </p:cNvCxnSpPr>
          <p:nvPr/>
        </p:nvCxnSpPr>
        <p:spPr>
          <a:xfrm flipV="1">
            <a:off x="6216201" y="1871345"/>
            <a:ext cx="604536" cy="16330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2" idx="2"/>
            <a:endCxn id="3" idx="3"/>
          </p:cNvCxnSpPr>
          <p:nvPr/>
        </p:nvCxnSpPr>
        <p:spPr>
          <a:xfrm rot="5400000">
            <a:off x="6710510" y="2621935"/>
            <a:ext cx="1092613" cy="1144067"/>
          </a:xfrm>
          <a:prstGeom prst="curvedConnector2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63987" y="2508803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5V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릴레이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62805" y="4498503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Raspberry pi camera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80312" y="2624013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Step motor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29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323</Words>
  <Application>Microsoft Office PowerPoint</Application>
  <PresentationFormat>화면 슬라이드 쇼(16:9)</PresentationFormat>
  <Paragraphs>116</Paragraphs>
  <Slides>30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굴림</vt:lpstr>
      <vt:lpstr>Arial</vt:lpstr>
      <vt:lpstr>나눔고딕</vt:lpstr>
      <vt:lpstr>THE정고딕140</vt:lpstr>
      <vt:lpstr>한컴 윤고딕 230</vt:lpstr>
      <vt:lpstr>THE정고딕110</vt:lpstr>
      <vt:lpstr>한컴 윤고딕 240</vt:lpstr>
      <vt:lpstr>맑은 고딕</vt:lpstr>
      <vt:lpstr>나눔고딕 ExtraBold</vt:lpstr>
      <vt:lpstr>THE정고딕170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hch0821@naver.com</cp:lastModifiedBy>
  <cp:revision>38</cp:revision>
  <dcterms:created xsi:type="dcterms:W3CDTF">2006-10-05T04:04:58Z</dcterms:created>
  <dcterms:modified xsi:type="dcterms:W3CDTF">2019-12-20T01:31:57Z</dcterms:modified>
</cp:coreProperties>
</file>